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08" autoAdjust="0"/>
    <p:restoredTop sz="94660"/>
  </p:normalViewPr>
  <p:slideViewPr>
    <p:cSldViewPr snapToGrid="0">
      <p:cViewPr varScale="1">
        <p:scale>
          <a:sx n="111" d="100"/>
          <a:sy n="111" d="100"/>
        </p:scale>
        <p:origin x="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FDE1E0-36B2-42FD-8BC1-DEC0FAC5CDC6}" type="doc">
      <dgm:prSet loTypeId="urn:microsoft.com/office/officeart/2009/layout/CircleArrowProcess" loCatId="process" qsTypeId="urn:microsoft.com/office/officeart/2005/8/quickstyle/simple4" qsCatId="simple" csTypeId="urn:microsoft.com/office/officeart/2005/8/colors/colorful1" csCatId="colorful" phldr="1"/>
      <dgm:spPr/>
      <dgm:t>
        <a:bodyPr/>
        <a:lstStyle/>
        <a:p>
          <a:endParaRPr lang="en-US"/>
        </a:p>
      </dgm:t>
    </dgm:pt>
    <dgm:pt modelId="{70FEEDF0-9ED0-4D7F-AB97-F24DEA096723}">
      <dgm:prSet phldrT="[Text]"/>
      <dgm:spPr/>
      <dgm:t>
        <a:bodyPr/>
        <a:lstStyle/>
        <a:p>
          <a:r>
            <a:rPr lang="en-US" dirty="0" smtClean="0"/>
            <a:t>Speaking</a:t>
          </a:r>
          <a:endParaRPr lang="en-US" dirty="0"/>
        </a:p>
      </dgm:t>
    </dgm:pt>
    <dgm:pt modelId="{6A0DD80F-58E3-4F5A-8C14-0C7F080FC469}" type="parTrans" cxnId="{26755254-41E9-4B8D-9575-AED9C008015C}">
      <dgm:prSet/>
      <dgm:spPr/>
      <dgm:t>
        <a:bodyPr/>
        <a:lstStyle/>
        <a:p>
          <a:endParaRPr lang="en-US"/>
        </a:p>
      </dgm:t>
    </dgm:pt>
    <dgm:pt modelId="{5AEE57B6-452E-4D6B-9FEC-128B713CC6B5}" type="sibTrans" cxnId="{26755254-41E9-4B8D-9575-AED9C008015C}">
      <dgm:prSet/>
      <dgm:spPr/>
      <dgm:t>
        <a:bodyPr/>
        <a:lstStyle/>
        <a:p>
          <a:endParaRPr lang="en-US"/>
        </a:p>
      </dgm:t>
    </dgm:pt>
    <dgm:pt modelId="{3983B1D4-E9F3-40E6-BD23-7E703B845062}">
      <dgm:prSet phldrT="[Text]"/>
      <dgm:spPr/>
      <dgm:t>
        <a:bodyPr/>
        <a:lstStyle/>
        <a:p>
          <a:r>
            <a:rPr lang="en-US" dirty="0" smtClean="0"/>
            <a:t>Being able to express your opinion</a:t>
          </a:r>
          <a:endParaRPr lang="en-US" dirty="0"/>
        </a:p>
      </dgm:t>
    </dgm:pt>
    <dgm:pt modelId="{4F492F41-738A-495A-BD66-62C92425C206}" type="parTrans" cxnId="{EE2D7EB0-2491-4620-9484-128EFCB0CCFB}">
      <dgm:prSet/>
      <dgm:spPr/>
      <dgm:t>
        <a:bodyPr/>
        <a:lstStyle/>
        <a:p>
          <a:endParaRPr lang="en-US"/>
        </a:p>
      </dgm:t>
    </dgm:pt>
    <dgm:pt modelId="{C87237CF-A497-41CE-A1FA-5B148B026A29}" type="sibTrans" cxnId="{EE2D7EB0-2491-4620-9484-128EFCB0CCFB}">
      <dgm:prSet/>
      <dgm:spPr/>
      <dgm:t>
        <a:bodyPr/>
        <a:lstStyle/>
        <a:p>
          <a:endParaRPr lang="en-US"/>
        </a:p>
      </dgm:t>
    </dgm:pt>
    <dgm:pt modelId="{902514D4-9367-48BD-AB98-415C361E8095}">
      <dgm:prSet phldrT="[Text]"/>
      <dgm:spPr/>
      <dgm:t>
        <a:bodyPr/>
        <a:lstStyle/>
        <a:p>
          <a:r>
            <a:rPr lang="en-US" dirty="0" smtClean="0"/>
            <a:t>Listening</a:t>
          </a:r>
          <a:endParaRPr lang="en-US" dirty="0"/>
        </a:p>
      </dgm:t>
    </dgm:pt>
    <dgm:pt modelId="{8583B2DE-149D-4FA0-B8A4-627F65C95D74}" type="parTrans" cxnId="{EC73D28B-E1B0-4A21-84D6-9486C56E714D}">
      <dgm:prSet/>
      <dgm:spPr/>
      <dgm:t>
        <a:bodyPr/>
        <a:lstStyle/>
        <a:p>
          <a:endParaRPr lang="en-US"/>
        </a:p>
      </dgm:t>
    </dgm:pt>
    <dgm:pt modelId="{E602F495-06AD-4078-A149-C6C8558402F7}" type="sibTrans" cxnId="{EC73D28B-E1B0-4A21-84D6-9486C56E714D}">
      <dgm:prSet/>
      <dgm:spPr/>
      <dgm:t>
        <a:bodyPr/>
        <a:lstStyle/>
        <a:p>
          <a:endParaRPr lang="en-US"/>
        </a:p>
      </dgm:t>
    </dgm:pt>
    <dgm:pt modelId="{BCC44E0D-2E84-42AD-BFBC-B1DB0B59B688}">
      <dgm:prSet phldrT="[Text]"/>
      <dgm:spPr/>
      <dgm:t>
        <a:bodyPr/>
        <a:lstStyle/>
        <a:p>
          <a:r>
            <a:rPr lang="en-US" dirty="0" smtClean="0"/>
            <a:t>Active Listening with understanding</a:t>
          </a:r>
          <a:endParaRPr lang="en-US" dirty="0"/>
        </a:p>
      </dgm:t>
    </dgm:pt>
    <dgm:pt modelId="{7E0E6D07-FB18-4817-BC96-566987AEC0E5}" type="parTrans" cxnId="{664DFF4C-E1B0-4AE3-9A2D-2413214F1402}">
      <dgm:prSet/>
      <dgm:spPr/>
      <dgm:t>
        <a:bodyPr/>
        <a:lstStyle/>
        <a:p>
          <a:endParaRPr lang="en-US"/>
        </a:p>
      </dgm:t>
    </dgm:pt>
    <dgm:pt modelId="{B6560097-BCA9-4F02-8ED2-12737AEC23F1}" type="sibTrans" cxnId="{664DFF4C-E1B0-4AE3-9A2D-2413214F1402}">
      <dgm:prSet/>
      <dgm:spPr/>
      <dgm:t>
        <a:bodyPr/>
        <a:lstStyle/>
        <a:p>
          <a:endParaRPr lang="en-US"/>
        </a:p>
      </dgm:t>
    </dgm:pt>
    <dgm:pt modelId="{42DDB17B-32B6-4380-AEA0-A9CDCE0F4C58}">
      <dgm:prSet phldrT="[Text]"/>
      <dgm:spPr/>
      <dgm:t>
        <a:bodyPr/>
        <a:lstStyle/>
        <a:p>
          <a:r>
            <a:rPr lang="en-US" dirty="0" smtClean="0"/>
            <a:t>Creativity</a:t>
          </a:r>
          <a:endParaRPr lang="en-US" dirty="0"/>
        </a:p>
      </dgm:t>
    </dgm:pt>
    <dgm:pt modelId="{0542F929-D3C4-4E9C-A3C8-6EF7FF18FFBD}" type="parTrans" cxnId="{103B6B91-8CC9-4D40-B800-3DD59F11CB88}">
      <dgm:prSet/>
      <dgm:spPr/>
      <dgm:t>
        <a:bodyPr/>
        <a:lstStyle/>
        <a:p>
          <a:endParaRPr lang="en-US"/>
        </a:p>
      </dgm:t>
    </dgm:pt>
    <dgm:pt modelId="{B503D57E-B88B-42C1-9990-439FB88B1A35}" type="sibTrans" cxnId="{103B6B91-8CC9-4D40-B800-3DD59F11CB88}">
      <dgm:prSet/>
      <dgm:spPr/>
      <dgm:t>
        <a:bodyPr/>
        <a:lstStyle/>
        <a:p>
          <a:endParaRPr lang="en-US"/>
        </a:p>
      </dgm:t>
    </dgm:pt>
    <dgm:pt modelId="{8DC3B0AC-5266-485C-BEE0-5EA316ED6351}">
      <dgm:prSet phldrT="[Text]"/>
      <dgm:spPr/>
      <dgm:t>
        <a:bodyPr/>
        <a:lstStyle/>
        <a:p>
          <a:r>
            <a:rPr lang="en-US" dirty="0" smtClean="0"/>
            <a:t>Adding new thoughts to the discussion</a:t>
          </a:r>
          <a:endParaRPr lang="en-US" dirty="0"/>
        </a:p>
      </dgm:t>
    </dgm:pt>
    <dgm:pt modelId="{4AF62E0A-68C0-4E36-A271-5E981705ABD4}" type="parTrans" cxnId="{D9AB0AE6-F18B-4A70-BFB4-908F5D928CC4}">
      <dgm:prSet/>
      <dgm:spPr/>
      <dgm:t>
        <a:bodyPr/>
        <a:lstStyle/>
        <a:p>
          <a:endParaRPr lang="en-US"/>
        </a:p>
      </dgm:t>
    </dgm:pt>
    <dgm:pt modelId="{09B5E930-7BFA-4193-A015-8BA2F8D85EED}" type="sibTrans" cxnId="{D9AB0AE6-F18B-4A70-BFB4-908F5D928CC4}">
      <dgm:prSet/>
      <dgm:spPr/>
      <dgm:t>
        <a:bodyPr/>
        <a:lstStyle/>
        <a:p>
          <a:endParaRPr lang="en-US"/>
        </a:p>
      </dgm:t>
    </dgm:pt>
    <dgm:pt modelId="{A3CE4BB9-B739-47A4-967A-2D19645C1932}">
      <dgm:prSet phldrT="[Text]"/>
      <dgm:spPr/>
      <dgm:t>
        <a:bodyPr/>
        <a:lstStyle/>
        <a:p>
          <a:r>
            <a:rPr lang="en-US" dirty="0" smtClean="0"/>
            <a:t>Questions</a:t>
          </a:r>
          <a:endParaRPr lang="en-US" dirty="0"/>
        </a:p>
      </dgm:t>
    </dgm:pt>
    <dgm:pt modelId="{D5F9F5C0-6286-4C45-9E15-817594854DAE}" type="parTrans" cxnId="{AA0A5FCA-BBB6-4E7D-939F-209F1C7A0CA4}">
      <dgm:prSet/>
      <dgm:spPr/>
      <dgm:t>
        <a:bodyPr/>
        <a:lstStyle/>
        <a:p>
          <a:endParaRPr lang="en-US"/>
        </a:p>
      </dgm:t>
    </dgm:pt>
    <dgm:pt modelId="{1EC71DC6-5E1B-4FD8-9497-86E0D598935C}" type="sibTrans" cxnId="{AA0A5FCA-BBB6-4E7D-939F-209F1C7A0CA4}">
      <dgm:prSet/>
      <dgm:spPr/>
      <dgm:t>
        <a:bodyPr/>
        <a:lstStyle/>
        <a:p>
          <a:endParaRPr lang="en-US"/>
        </a:p>
      </dgm:t>
    </dgm:pt>
    <dgm:pt modelId="{3BA47868-81DE-4CD9-9F16-CD61B2F674D3}">
      <dgm:prSet phldrT="[Text]"/>
      <dgm:spPr/>
      <dgm:t>
        <a:bodyPr/>
        <a:lstStyle/>
        <a:p>
          <a:r>
            <a:rPr lang="en-US" dirty="0" smtClean="0"/>
            <a:t>Team Building</a:t>
          </a:r>
          <a:endParaRPr lang="en-US" dirty="0"/>
        </a:p>
      </dgm:t>
    </dgm:pt>
    <dgm:pt modelId="{D3FAA279-F7FF-4E61-A587-C6CB4DC126B9}" type="parTrans" cxnId="{48B3644A-518E-4068-BED4-B8AB5EB0CBB3}">
      <dgm:prSet/>
      <dgm:spPr/>
      <dgm:t>
        <a:bodyPr/>
        <a:lstStyle/>
        <a:p>
          <a:endParaRPr lang="en-US"/>
        </a:p>
      </dgm:t>
    </dgm:pt>
    <dgm:pt modelId="{E9337238-6412-428C-B963-DB440F57FEC8}" type="sibTrans" cxnId="{48B3644A-518E-4068-BED4-B8AB5EB0CBB3}">
      <dgm:prSet/>
      <dgm:spPr/>
      <dgm:t>
        <a:bodyPr/>
        <a:lstStyle/>
        <a:p>
          <a:endParaRPr lang="en-US"/>
        </a:p>
      </dgm:t>
    </dgm:pt>
    <dgm:pt modelId="{19D47EE0-5E9B-4C80-9F6D-88CFA86D3755}">
      <dgm:prSet phldrT="[Text]"/>
      <dgm:spPr/>
      <dgm:t>
        <a:bodyPr/>
        <a:lstStyle/>
        <a:p>
          <a:r>
            <a:rPr lang="en-US" dirty="0" smtClean="0"/>
            <a:t>Asking poignant questions</a:t>
          </a:r>
          <a:endParaRPr lang="en-US" dirty="0"/>
        </a:p>
      </dgm:t>
    </dgm:pt>
    <dgm:pt modelId="{17170579-2495-44DF-8476-B92DA185C8CD}" type="parTrans" cxnId="{492B6D2B-601F-4F0B-A293-C6A88C443F46}">
      <dgm:prSet/>
      <dgm:spPr/>
      <dgm:t>
        <a:bodyPr/>
        <a:lstStyle/>
        <a:p>
          <a:endParaRPr lang="en-US"/>
        </a:p>
      </dgm:t>
    </dgm:pt>
    <dgm:pt modelId="{015998CF-B94A-48F4-9A3F-1474D54A6334}" type="sibTrans" cxnId="{492B6D2B-601F-4F0B-A293-C6A88C443F46}">
      <dgm:prSet/>
      <dgm:spPr/>
      <dgm:t>
        <a:bodyPr/>
        <a:lstStyle/>
        <a:p>
          <a:endParaRPr lang="en-US"/>
        </a:p>
      </dgm:t>
    </dgm:pt>
    <dgm:pt modelId="{0746AFD6-81AF-4A03-965B-E5FD2AC99902}" type="pres">
      <dgm:prSet presAssocID="{9EFDE1E0-36B2-42FD-8BC1-DEC0FAC5CDC6}" presName="Name0" presStyleCnt="0">
        <dgm:presLayoutVars>
          <dgm:chMax val="7"/>
          <dgm:chPref val="7"/>
          <dgm:dir/>
          <dgm:animLvl val="lvl"/>
        </dgm:presLayoutVars>
      </dgm:prSet>
      <dgm:spPr/>
      <dgm:t>
        <a:bodyPr/>
        <a:lstStyle/>
        <a:p>
          <a:endParaRPr lang="en-US"/>
        </a:p>
      </dgm:t>
    </dgm:pt>
    <dgm:pt modelId="{B8A5ADE6-C095-47F2-9BD8-3724EF926095}" type="pres">
      <dgm:prSet presAssocID="{70FEEDF0-9ED0-4D7F-AB97-F24DEA096723}" presName="Accent1" presStyleCnt="0"/>
      <dgm:spPr/>
    </dgm:pt>
    <dgm:pt modelId="{8BB83C97-51F0-45C6-863A-E48679F22BC5}" type="pres">
      <dgm:prSet presAssocID="{70FEEDF0-9ED0-4D7F-AB97-F24DEA096723}" presName="Accent" presStyleLbl="node1" presStyleIdx="0" presStyleCnt="5"/>
      <dgm:spPr/>
    </dgm:pt>
    <dgm:pt modelId="{82171282-A646-4576-AB4C-5C8A06136ED3}" type="pres">
      <dgm:prSet presAssocID="{70FEEDF0-9ED0-4D7F-AB97-F24DEA096723}" presName="Child1" presStyleLbl="revTx" presStyleIdx="0" presStyleCnt="9">
        <dgm:presLayoutVars>
          <dgm:chMax val="0"/>
          <dgm:chPref val="0"/>
          <dgm:bulletEnabled val="1"/>
        </dgm:presLayoutVars>
      </dgm:prSet>
      <dgm:spPr/>
      <dgm:t>
        <a:bodyPr/>
        <a:lstStyle/>
        <a:p>
          <a:endParaRPr lang="en-US"/>
        </a:p>
      </dgm:t>
    </dgm:pt>
    <dgm:pt modelId="{2B9101F4-B5D1-4AB7-BC83-753D06A88415}" type="pres">
      <dgm:prSet presAssocID="{70FEEDF0-9ED0-4D7F-AB97-F24DEA096723}" presName="Parent1" presStyleLbl="revTx" presStyleIdx="1" presStyleCnt="9">
        <dgm:presLayoutVars>
          <dgm:chMax val="1"/>
          <dgm:chPref val="1"/>
          <dgm:bulletEnabled val="1"/>
        </dgm:presLayoutVars>
      </dgm:prSet>
      <dgm:spPr/>
      <dgm:t>
        <a:bodyPr/>
        <a:lstStyle/>
        <a:p>
          <a:endParaRPr lang="en-US"/>
        </a:p>
      </dgm:t>
    </dgm:pt>
    <dgm:pt modelId="{49C4C8C0-A665-47B8-AD0B-A80BD66447C9}" type="pres">
      <dgm:prSet presAssocID="{902514D4-9367-48BD-AB98-415C361E8095}" presName="Accent2" presStyleCnt="0"/>
      <dgm:spPr/>
    </dgm:pt>
    <dgm:pt modelId="{12D2183B-C8C1-4ADD-8BFA-63A0024D79DB}" type="pres">
      <dgm:prSet presAssocID="{902514D4-9367-48BD-AB98-415C361E8095}" presName="Accent" presStyleLbl="node1" presStyleIdx="1" presStyleCnt="5"/>
      <dgm:spPr/>
    </dgm:pt>
    <dgm:pt modelId="{47FC99C1-6CDC-4E5F-82DC-8138B26E8725}" type="pres">
      <dgm:prSet presAssocID="{902514D4-9367-48BD-AB98-415C361E8095}" presName="Child2" presStyleLbl="revTx" presStyleIdx="2" presStyleCnt="9">
        <dgm:presLayoutVars>
          <dgm:chMax val="0"/>
          <dgm:chPref val="0"/>
          <dgm:bulletEnabled val="1"/>
        </dgm:presLayoutVars>
      </dgm:prSet>
      <dgm:spPr/>
      <dgm:t>
        <a:bodyPr/>
        <a:lstStyle/>
        <a:p>
          <a:endParaRPr lang="en-US"/>
        </a:p>
      </dgm:t>
    </dgm:pt>
    <dgm:pt modelId="{4E0AE086-AABF-4A0E-98D0-5626D79C154F}" type="pres">
      <dgm:prSet presAssocID="{902514D4-9367-48BD-AB98-415C361E8095}" presName="Parent2" presStyleLbl="revTx" presStyleIdx="3" presStyleCnt="9">
        <dgm:presLayoutVars>
          <dgm:chMax val="1"/>
          <dgm:chPref val="1"/>
          <dgm:bulletEnabled val="1"/>
        </dgm:presLayoutVars>
      </dgm:prSet>
      <dgm:spPr/>
      <dgm:t>
        <a:bodyPr/>
        <a:lstStyle/>
        <a:p>
          <a:endParaRPr lang="en-US"/>
        </a:p>
      </dgm:t>
    </dgm:pt>
    <dgm:pt modelId="{C57F095C-D392-4DF1-8FBB-9D795D0570B7}" type="pres">
      <dgm:prSet presAssocID="{42DDB17B-32B6-4380-AEA0-A9CDCE0F4C58}" presName="Accent3" presStyleCnt="0"/>
      <dgm:spPr/>
    </dgm:pt>
    <dgm:pt modelId="{339FCDE6-ACB1-4FC6-B770-034DE4C59DA1}" type="pres">
      <dgm:prSet presAssocID="{42DDB17B-32B6-4380-AEA0-A9CDCE0F4C58}" presName="Accent" presStyleLbl="node1" presStyleIdx="2" presStyleCnt="5"/>
      <dgm:spPr/>
    </dgm:pt>
    <dgm:pt modelId="{4708EA16-D5C5-4EE2-8A83-5B988D03B274}" type="pres">
      <dgm:prSet presAssocID="{42DDB17B-32B6-4380-AEA0-A9CDCE0F4C58}" presName="Child3" presStyleLbl="revTx" presStyleIdx="4" presStyleCnt="9">
        <dgm:presLayoutVars>
          <dgm:chMax val="0"/>
          <dgm:chPref val="0"/>
          <dgm:bulletEnabled val="1"/>
        </dgm:presLayoutVars>
      </dgm:prSet>
      <dgm:spPr/>
      <dgm:t>
        <a:bodyPr/>
        <a:lstStyle/>
        <a:p>
          <a:endParaRPr lang="en-US"/>
        </a:p>
      </dgm:t>
    </dgm:pt>
    <dgm:pt modelId="{6AED50E6-1C35-4B77-9E90-501897F8F6D8}" type="pres">
      <dgm:prSet presAssocID="{42DDB17B-32B6-4380-AEA0-A9CDCE0F4C58}" presName="Parent3" presStyleLbl="revTx" presStyleIdx="5" presStyleCnt="9">
        <dgm:presLayoutVars>
          <dgm:chMax val="1"/>
          <dgm:chPref val="1"/>
          <dgm:bulletEnabled val="1"/>
        </dgm:presLayoutVars>
      </dgm:prSet>
      <dgm:spPr/>
      <dgm:t>
        <a:bodyPr/>
        <a:lstStyle/>
        <a:p>
          <a:endParaRPr lang="en-US"/>
        </a:p>
      </dgm:t>
    </dgm:pt>
    <dgm:pt modelId="{F219D349-53FF-4267-832A-B9BDF5E2859D}" type="pres">
      <dgm:prSet presAssocID="{A3CE4BB9-B739-47A4-967A-2D19645C1932}" presName="Accent4" presStyleCnt="0"/>
      <dgm:spPr/>
    </dgm:pt>
    <dgm:pt modelId="{7F957DA0-1D24-4FAB-8F6B-A44B03AA03D4}" type="pres">
      <dgm:prSet presAssocID="{A3CE4BB9-B739-47A4-967A-2D19645C1932}" presName="Accent" presStyleLbl="node1" presStyleIdx="3" presStyleCnt="5"/>
      <dgm:spPr/>
    </dgm:pt>
    <dgm:pt modelId="{BEE199BB-5828-4DEF-8E3F-9D8FF7BB52F1}" type="pres">
      <dgm:prSet presAssocID="{A3CE4BB9-B739-47A4-967A-2D19645C1932}" presName="Child4" presStyleLbl="revTx" presStyleIdx="6" presStyleCnt="9">
        <dgm:presLayoutVars>
          <dgm:chMax val="0"/>
          <dgm:chPref val="0"/>
          <dgm:bulletEnabled val="1"/>
        </dgm:presLayoutVars>
      </dgm:prSet>
      <dgm:spPr/>
      <dgm:t>
        <a:bodyPr/>
        <a:lstStyle/>
        <a:p>
          <a:endParaRPr lang="en-US"/>
        </a:p>
      </dgm:t>
    </dgm:pt>
    <dgm:pt modelId="{BA0426D8-C56B-4F55-94DA-314F88096B3A}" type="pres">
      <dgm:prSet presAssocID="{A3CE4BB9-B739-47A4-967A-2D19645C1932}" presName="Parent4" presStyleLbl="revTx" presStyleIdx="7" presStyleCnt="9">
        <dgm:presLayoutVars>
          <dgm:chMax val="1"/>
          <dgm:chPref val="1"/>
          <dgm:bulletEnabled val="1"/>
        </dgm:presLayoutVars>
      </dgm:prSet>
      <dgm:spPr/>
      <dgm:t>
        <a:bodyPr/>
        <a:lstStyle/>
        <a:p>
          <a:endParaRPr lang="en-US"/>
        </a:p>
      </dgm:t>
    </dgm:pt>
    <dgm:pt modelId="{1D2FB0BC-6B8D-43BD-8971-4DEA907857FA}" type="pres">
      <dgm:prSet presAssocID="{3BA47868-81DE-4CD9-9F16-CD61B2F674D3}" presName="Accent5" presStyleCnt="0"/>
      <dgm:spPr/>
    </dgm:pt>
    <dgm:pt modelId="{31263DDB-077B-4472-9982-2144F5902285}" type="pres">
      <dgm:prSet presAssocID="{3BA47868-81DE-4CD9-9F16-CD61B2F674D3}" presName="Accent" presStyleLbl="node1" presStyleIdx="4" presStyleCnt="5"/>
      <dgm:spPr/>
    </dgm:pt>
    <dgm:pt modelId="{4EB3CAC4-A659-445E-A829-292C4E7049DB}" type="pres">
      <dgm:prSet presAssocID="{3BA47868-81DE-4CD9-9F16-CD61B2F674D3}" presName="Parent5" presStyleLbl="revTx" presStyleIdx="8" presStyleCnt="9">
        <dgm:presLayoutVars>
          <dgm:chMax val="1"/>
          <dgm:chPref val="1"/>
          <dgm:bulletEnabled val="1"/>
        </dgm:presLayoutVars>
      </dgm:prSet>
      <dgm:spPr/>
      <dgm:t>
        <a:bodyPr/>
        <a:lstStyle/>
        <a:p>
          <a:endParaRPr lang="en-US"/>
        </a:p>
      </dgm:t>
    </dgm:pt>
  </dgm:ptLst>
  <dgm:cxnLst>
    <dgm:cxn modelId="{EE2D7EB0-2491-4620-9484-128EFCB0CCFB}" srcId="{70FEEDF0-9ED0-4D7F-AB97-F24DEA096723}" destId="{3983B1D4-E9F3-40E6-BD23-7E703B845062}" srcOrd="0" destOrd="0" parTransId="{4F492F41-738A-495A-BD66-62C92425C206}" sibTransId="{C87237CF-A497-41CE-A1FA-5B148B026A29}"/>
    <dgm:cxn modelId="{AA7957AC-287B-4EE0-9BD1-96DD07D245E5}" type="presOf" srcId="{9EFDE1E0-36B2-42FD-8BC1-DEC0FAC5CDC6}" destId="{0746AFD6-81AF-4A03-965B-E5FD2AC99902}" srcOrd="0" destOrd="0" presId="urn:microsoft.com/office/officeart/2009/layout/CircleArrowProcess"/>
    <dgm:cxn modelId="{73000C67-307E-487E-8B33-4158B8904D7A}" type="presOf" srcId="{70FEEDF0-9ED0-4D7F-AB97-F24DEA096723}" destId="{2B9101F4-B5D1-4AB7-BC83-753D06A88415}" srcOrd="0" destOrd="0" presId="urn:microsoft.com/office/officeart/2009/layout/CircleArrowProcess"/>
    <dgm:cxn modelId="{17C4D0B0-55B8-49B0-9E22-66074A29A2E7}" type="presOf" srcId="{3983B1D4-E9F3-40E6-BD23-7E703B845062}" destId="{82171282-A646-4576-AB4C-5C8A06136ED3}" srcOrd="0" destOrd="0" presId="urn:microsoft.com/office/officeart/2009/layout/CircleArrowProcess"/>
    <dgm:cxn modelId="{D9AB0AE6-F18B-4A70-BFB4-908F5D928CC4}" srcId="{42DDB17B-32B6-4380-AEA0-A9CDCE0F4C58}" destId="{8DC3B0AC-5266-485C-BEE0-5EA316ED6351}" srcOrd="0" destOrd="0" parTransId="{4AF62E0A-68C0-4E36-A271-5E981705ABD4}" sibTransId="{09B5E930-7BFA-4193-A015-8BA2F8D85EED}"/>
    <dgm:cxn modelId="{00F55404-2749-40F9-9DC4-3B06F15F97A8}" type="presOf" srcId="{A3CE4BB9-B739-47A4-967A-2D19645C1932}" destId="{BA0426D8-C56B-4F55-94DA-314F88096B3A}" srcOrd="0" destOrd="0" presId="urn:microsoft.com/office/officeart/2009/layout/CircleArrowProcess"/>
    <dgm:cxn modelId="{B82B6737-54DF-47B6-9404-A5CAEDA2F046}" type="presOf" srcId="{42DDB17B-32B6-4380-AEA0-A9CDCE0F4C58}" destId="{6AED50E6-1C35-4B77-9E90-501897F8F6D8}" srcOrd="0" destOrd="0" presId="urn:microsoft.com/office/officeart/2009/layout/CircleArrowProcess"/>
    <dgm:cxn modelId="{EC73D28B-E1B0-4A21-84D6-9486C56E714D}" srcId="{9EFDE1E0-36B2-42FD-8BC1-DEC0FAC5CDC6}" destId="{902514D4-9367-48BD-AB98-415C361E8095}" srcOrd="1" destOrd="0" parTransId="{8583B2DE-149D-4FA0-B8A4-627F65C95D74}" sibTransId="{E602F495-06AD-4078-A149-C6C8558402F7}"/>
    <dgm:cxn modelId="{48B3644A-518E-4068-BED4-B8AB5EB0CBB3}" srcId="{9EFDE1E0-36B2-42FD-8BC1-DEC0FAC5CDC6}" destId="{3BA47868-81DE-4CD9-9F16-CD61B2F674D3}" srcOrd="4" destOrd="0" parTransId="{D3FAA279-F7FF-4E61-A587-C6CB4DC126B9}" sibTransId="{E9337238-6412-428C-B963-DB440F57FEC8}"/>
    <dgm:cxn modelId="{103B6B91-8CC9-4D40-B800-3DD59F11CB88}" srcId="{9EFDE1E0-36B2-42FD-8BC1-DEC0FAC5CDC6}" destId="{42DDB17B-32B6-4380-AEA0-A9CDCE0F4C58}" srcOrd="2" destOrd="0" parTransId="{0542F929-D3C4-4E9C-A3C8-6EF7FF18FFBD}" sibTransId="{B503D57E-B88B-42C1-9990-439FB88B1A35}"/>
    <dgm:cxn modelId="{4DF72A16-7BF6-4832-B466-64CF6A28313C}" type="presOf" srcId="{3BA47868-81DE-4CD9-9F16-CD61B2F674D3}" destId="{4EB3CAC4-A659-445E-A829-292C4E7049DB}" srcOrd="0" destOrd="0" presId="urn:microsoft.com/office/officeart/2009/layout/CircleArrowProcess"/>
    <dgm:cxn modelId="{AA0A5FCA-BBB6-4E7D-939F-209F1C7A0CA4}" srcId="{9EFDE1E0-36B2-42FD-8BC1-DEC0FAC5CDC6}" destId="{A3CE4BB9-B739-47A4-967A-2D19645C1932}" srcOrd="3" destOrd="0" parTransId="{D5F9F5C0-6286-4C45-9E15-817594854DAE}" sibTransId="{1EC71DC6-5E1B-4FD8-9497-86E0D598935C}"/>
    <dgm:cxn modelId="{96960131-20C0-4BB3-9E30-4A6F87BD4EAC}" type="presOf" srcId="{BCC44E0D-2E84-42AD-BFBC-B1DB0B59B688}" destId="{47FC99C1-6CDC-4E5F-82DC-8138B26E8725}" srcOrd="0" destOrd="0" presId="urn:microsoft.com/office/officeart/2009/layout/CircleArrowProcess"/>
    <dgm:cxn modelId="{26755254-41E9-4B8D-9575-AED9C008015C}" srcId="{9EFDE1E0-36B2-42FD-8BC1-DEC0FAC5CDC6}" destId="{70FEEDF0-9ED0-4D7F-AB97-F24DEA096723}" srcOrd="0" destOrd="0" parTransId="{6A0DD80F-58E3-4F5A-8C14-0C7F080FC469}" sibTransId="{5AEE57B6-452E-4D6B-9FEC-128B713CC6B5}"/>
    <dgm:cxn modelId="{664DFF4C-E1B0-4AE3-9A2D-2413214F1402}" srcId="{902514D4-9367-48BD-AB98-415C361E8095}" destId="{BCC44E0D-2E84-42AD-BFBC-B1DB0B59B688}" srcOrd="0" destOrd="0" parTransId="{7E0E6D07-FB18-4817-BC96-566987AEC0E5}" sibTransId="{B6560097-BCA9-4F02-8ED2-12737AEC23F1}"/>
    <dgm:cxn modelId="{91AA5EB8-B544-448E-8EB2-EECE34B5C218}" type="presOf" srcId="{19D47EE0-5E9B-4C80-9F6D-88CFA86D3755}" destId="{BEE199BB-5828-4DEF-8E3F-9D8FF7BB52F1}" srcOrd="0" destOrd="0" presId="urn:microsoft.com/office/officeart/2009/layout/CircleArrowProcess"/>
    <dgm:cxn modelId="{697C4FA2-9F0C-4231-B25D-3235297C34D9}" type="presOf" srcId="{8DC3B0AC-5266-485C-BEE0-5EA316ED6351}" destId="{4708EA16-D5C5-4EE2-8A83-5B988D03B274}" srcOrd="0" destOrd="0" presId="urn:microsoft.com/office/officeart/2009/layout/CircleArrowProcess"/>
    <dgm:cxn modelId="{492B6D2B-601F-4F0B-A293-C6A88C443F46}" srcId="{A3CE4BB9-B739-47A4-967A-2D19645C1932}" destId="{19D47EE0-5E9B-4C80-9F6D-88CFA86D3755}" srcOrd="0" destOrd="0" parTransId="{17170579-2495-44DF-8476-B92DA185C8CD}" sibTransId="{015998CF-B94A-48F4-9A3F-1474D54A6334}"/>
    <dgm:cxn modelId="{5981F8A4-D78C-44E3-97F7-8607E8071C0F}" type="presOf" srcId="{902514D4-9367-48BD-AB98-415C361E8095}" destId="{4E0AE086-AABF-4A0E-98D0-5626D79C154F}" srcOrd="0" destOrd="0" presId="urn:microsoft.com/office/officeart/2009/layout/CircleArrowProcess"/>
    <dgm:cxn modelId="{D6E6F43B-4588-4F62-95ED-0C36A07E5C22}" type="presParOf" srcId="{0746AFD6-81AF-4A03-965B-E5FD2AC99902}" destId="{B8A5ADE6-C095-47F2-9BD8-3724EF926095}" srcOrd="0" destOrd="0" presId="urn:microsoft.com/office/officeart/2009/layout/CircleArrowProcess"/>
    <dgm:cxn modelId="{EDA6D6E1-5B42-479B-BF52-3449CBF68FB3}" type="presParOf" srcId="{B8A5ADE6-C095-47F2-9BD8-3724EF926095}" destId="{8BB83C97-51F0-45C6-863A-E48679F22BC5}" srcOrd="0" destOrd="0" presId="urn:microsoft.com/office/officeart/2009/layout/CircleArrowProcess"/>
    <dgm:cxn modelId="{8E632D29-1272-4161-A385-B0913A223E1C}" type="presParOf" srcId="{0746AFD6-81AF-4A03-965B-E5FD2AC99902}" destId="{82171282-A646-4576-AB4C-5C8A06136ED3}" srcOrd="1" destOrd="0" presId="urn:microsoft.com/office/officeart/2009/layout/CircleArrowProcess"/>
    <dgm:cxn modelId="{23628C96-E3B8-4B5D-9738-EE6919B70C9F}" type="presParOf" srcId="{0746AFD6-81AF-4A03-965B-E5FD2AC99902}" destId="{2B9101F4-B5D1-4AB7-BC83-753D06A88415}" srcOrd="2" destOrd="0" presId="urn:microsoft.com/office/officeart/2009/layout/CircleArrowProcess"/>
    <dgm:cxn modelId="{AE8CC63E-0D48-48A9-8D15-D2E6529D9A8D}" type="presParOf" srcId="{0746AFD6-81AF-4A03-965B-E5FD2AC99902}" destId="{49C4C8C0-A665-47B8-AD0B-A80BD66447C9}" srcOrd="3" destOrd="0" presId="urn:microsoft.com/office/officeart/2009/layout/CircleArrowProcess"/>
    <dgm:cxn modelId="{2594BFE4-1507-48AD-B851-68791D76DC50}" type="presParOf" srcId="{49C4C8C0-A665-47B8-AD0B-A80BD66447C9}" destId="{12D2183B-C8C1-4ADD-8BFA-63A0024D79DB}" srcOrd="0" destOrd="0" presId="urn:microsoft.com/office/officeart/2009/layout/CircleArrowProcess"/>
    <dgm:cxn modelId="{E7F52DD9-4D7D-4D83-BE11-436466B992F9}" type="presParOf" srcId="{0746AFD6-81AF-4A03-965B-E5FD2AC99902}" destId="{47FC99C1-6CDC-4E5F-82DC-8138B26E8725}" srcOrd="4" destOrd="0" presId="urn:microsoft.com/office/officeart/2009/layout/CircleArrowProcess"/>
    <dgm:cxn modelId="{B55E4747-CDE4-4986-8914-154D5AA1A780}" type="presParOf" srcId="{0746AFD6-81AF-4A03-965B-E5FD2AC99902}" destId="{4E0AE086-AABF-4A0E-98D0-5626D79C154F}" srcOrd="5" destOrd="0" presId="urn:microsoft.com/office/officeart/2009/layout/CircleArrowProcess"/>
    <dgm:cxn modelId="{DB3AB324-65AD-4D38-94E7-463D0BD65C3D}" type="presParOf" srcId="{0746AFD6-81AF-4A03-965B-E5FD2AC99902}" destId="{C57F095C-D392-4DF1-8FBB-9D795D0570B7}" srcOrd="6" destOrd="0" presId="urn:microsoft.com/office/officeart/2009/layout/CircleArrowProcess"/>
    <dgm:cxn modelId="{4A0EC2CB-9C7D-43B8-9EC0-2DC6C3E863A6}" type="presParOf" srcId="{C57F095C-D392-4DF1-8FBB-9D795D0570B7}" destId="{339FCDE6-ACB1-4FC6-B770-034DE4C59DA1}" srcOrd="0" destOrd="0" presId="urn:microsoft.com/office/officeart/2009/layout/CircleArrowProcess"/>
    <dgm:cxn modelId="{CDC4A36E-5140-4CDE-BE14-1DB128CCF43F}" type="presParOf" srcId="{0746AFD6-81AF-4A03-965B-E5FD2AC99902}" destId="{4708EA16-D5C5-4EE2-8A83-5B988D03B274}" srcOrd="7" destOrd="0" presId="urn:microsoft.com/office/officeart/2009/layout/CircleArrowProcess"/>
    <dgm:cxn modelId="{17088D1F-1BCE-4F4E-A9D5-ACFB5AF23298}" type="presParOf" srcId="{0746AFD6-81AF-4A03-965B-E5FD2AC99902}" destId="{6AED50E6-1C35-4B77-9E90-501897F8F6D8}" srcOrd="8" destOrd="0" presId="urn:microsoft.com/office/officeart/2009/layout/CircleArrowProcess"/>
    <dgm:cxn modelId="{983CB9B8-7154-4A24-AB26-73E93C78D773}" type="presParOf" srcId="{0746AFD6-81AF-4A03-965B-E5FD2AC99902}" destId="{F219D349-53FF-4267-832A-B9BDF5E2859D}" srcOrd="9" destOrd="0" presId="urn:microsoft.com/office/officeart/2009/layout/CircleArrowProcess"/>
    <dgm:cxn modelId="{9F4AE0DC-A1E3-41C4-904C-616926AC35EB}" type="presParOf" srcId="{F219D349-53FF-4267-832A-B9BDF5E2859D}" destId="{7F957DA0-1D24-4FAB-8F6B-A44B03AA03D4}" srcOrd="0" destOrd="0" presId="urn:microsoft.com/office/officeart/2009/layout/CircleArrowProcess"/>
    <dgm:cxn modelId="{A49B5F7F-D42A-45A8-B524-12D0B136CFE6}" type="presParOf" srcId="{0746AFD6-81AF-4A03-965B-E5FD2AC99902}" destId="{BEE199BB-5828-4DEF-8E3F-9D8FF7BB52F1}" srcOrd="10" destOrd="0" presId="urn:microsoft.com/office/officeart/2009/layout/CircleArrowProcess"/>
    <dgm:cxn modelId="{46FA2899-3479-4F56-8C8A-3B65DA4E387C}" type="presParOf" srcId="{0746AFD6-81AF-4A03-965B-E5FD2AC99902}" destId="{BA0426D8-C56B-4F55-94DA-314F88096B3A}" srcOrd="11" destOrd="0" presId="urn:microsoft.com/office/officeart/2009/layout/CircleArrowProcess"/>
    <dgm:cxn modelId="{FA9A131D-F944-4C09-B26A-F46B7824854C}" type="presParOf" srcId="{0746AFD6-81AF-4A03-965B-E5FD2AC99902}" destId="{1D2FB0BC-6B8D-43BD-8971-4DEA907857FA}" srcOrd="12" destOrd="0" presId="urn:microsoft.com/office/officeart/2009/layout/CircleArrowProcess"/>
    <dgm:cxn modelId="{B4C7E5A1-8396-4FF6-AAA8-FB9AC7A89EE6}" type="presParOf" srcId="{1D2FB0BC-6B8D-43BD-8971-4DEA907857FA}" destId="{31263DDB-077B-4472-9982-2144F5902285}" srcOrd="0" destOrd="0" presId="urn:microsoft.com/office/officeart/2009/layout/CircleArrowProcess"/>
    <dgm:cxn modelId="{2D180F96-ABA5-4521-97E6-66D821940F4F}" type="presParOf" srcId="{0746AFD6-81AF-4A03-965B-E5FD2AC99902}" destId="{4EB3CAC4-A659-445E-A829-292C4E7049DB}" srcOrd="1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83C97-51F0-45C6-863A-E48679F22BC5}">
      <dsp:nvSpPr>
        <dsp:cNvPr id="0" name=""/>
        <dsp:cNvSpPr/>
      </dsp:nvSpPr>
      <dsp:spPr>
        <a:xfrm>
          <a:off x="743088" y="0"/>
          <a:ext cx="2000110" cy="2000210"/>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2171282-A646-4576-AB4C-5C8A06136ED3}">
      <dsp:nvSpPr>
        <dsp:cNvPr id="0" name=""/>
        <dsp:cNvSpPr/>
      </dsp:nvSpPr>
      <dsp:spPr>
        <a:xfrm>
          <a:off x="2740196" y="593348"/>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Being able to express your opinion</a:t>
          </a:r>
          <a:endParaRPr lang="en-US" sz="1400" kern="1200" dirty="0"/>
        </a:p>
      </dsp:txBody>
      <dsp:txXfrm>
        <a:off x="2740196" y="593348"/>
        <a:ext cx="1199090" cy="795435"/>
      </dsp:txXfrm>
    </dsp:sp>
    <dsp:sp modelId="{2B9101F4-B5D1-4AB7-BC83-753D06A88415}">
      <dsp:nvSpPr>
        <dsp:cNvPr id="0" name=""/>
        <dsp:cNvSpPr/>
      </dsp:nvSpPr>
      <dsp:spPr>
        <a:xfrm>
          <a:off x="1184680" y="724414"/>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Speaking</a:t>
          </a:r>
          <a:endParaRPr lang="en-US" sz="1900" kern="1200" dirty="0"/>
        </a:p>
      </dsp:txBody>
      <dsp:txXfrm>
        <a:off x="1184680" y="724414"/>
        <a:ext cx="1116174" cy="557837"/>
      </dsp:txXfrm>
    </dsp:sp>
    <dsp:sp modelId="{12D2183B-C8C1-4ADD-8BFA-63A0024D79DB}">
      <dsp:nvSpPr>
        <dsp:cNvPr id="0" name=""/>
        <dsp:cNvSpPr/>
      </dsp:nvSpPr>
      <dsp:spPr>
        <a:xfrm>
          <a:off x="187439" y="1149249"/>
          <a:ext cx="2000110" cy="2000210"/>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7FC99C1-6CDC-4E5F-82DC-8138B26E8725}">
      <dsp:nvSpPr>
        <dsp:cNvPr id="0" name=""/>
        <dsp:cNvSpPr/>
      </dsp:nvSpPr>
      <dsp:spPr>
        <a:xfrm>
          <a:off x="2193927" y="1757447"/>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Active Listening with understanding</a:t>
          </a:r>
          <a:endParaRPr lang="en-US" sz="1400" kern="1200" dirty="0"/>
        </a:p>
      </dsp:txBody>
      <dsp:txXfrm>
        <a:off x="2193927" y="1757447"/>
        <a:ext cx="1199090" cy="795435"/>
      </dsp:txXfrm>
    </dsp:sp>
    <dsp:sp modelId="{4E0AE086-AABF-4A0E-98D0-5626D79C154F}">
      <dsp:nvSpPr>
        <dsp:cNvPr id="0" name=""/>
        <dsp:cNvSpPr/>
      </dsp:nvSpPr>
      <dsp:spPr>
        <a:xfrm>
          <a:off x="626780" y="1876246"/>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Listening</a:t>
          </a:r>
          <a:endParaRPr lang="en-US" sz="1900" kern="1200" dirty="0"/>
        </a:p>
      </dsp:txBody>
      <dsp:txXfrm>
        <a:off x="626780" y="1876246"/>
        <a:ext cx="1116174" cy="557837"/>
      </dsp:txXfrm>
    </dsp:sp>
    <dsp:sp modelId="{339FCDE6-ACB1-4FC6-B770-034DE4C59DA1}">
      <dsp:nvSpPr>
        <dsp:cNvPr id="0" name=""/>
        <dsp:cNvSpPr/>
      </dsp:nvSpPr>
      <dsp:spPr>
        <a:xfrm>
          <a:off x="743088" y="2303664"/>
          <a:ext cx="2000110" cy="2000210"/>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708EA16-D5C5-4EE2-8A83-5B988D03B274}">
      <dsp:nvSpPr>
        <dsp:cNvPr id="0" name=""/>
        <dsp:cNvSpPr/>
      </dsp:nvSpPr>
      <dsp:spPr>
        <a:xfrm>
          <a:off x="2740196" y="2897012"/>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Adding new thoughts to the discussion</a:t>
          </a:r>
          <a:endParaRPr lang="en-US" sz="1400" kern="1200" dirty="0"/>
        </a:p>
      </dsp:txBody>
      <dsp:txXfrm>
        <a:off x="2740196" y="2897012"/>
        <a:ext cx="1199090" cy="795435"/>
      </dsp:txXfrm>
    </dsp:sp>
    <dsp:sp modelId="{6AED50E6-1C35-4B77-9E90-501897F8F6D8}">
      <dsp:nvSpPr>
        <dsp:cNvPr id="0" name=""/>
        <dsp:cNvSpPr/>
      </dsp:nvSpPr>
      <dsp:spPr>
        <a:xfrm>
          <a:off x="1184680" y="3027433"/>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Creativity</a:t>
          </a:r>
          <a:endParaRPr lang="en-US" sz="1900" kern="1200" dirty="0"/>
        </a:p>
      </dsp:txBody>
      <dsp:txXfrm>
        <a:off x="1184680" y="3027433"/>
        <a:ext cx="1116174" cy="557837"/>
      </dsp:txXfrm>
    </dsp:sp>
    <dsp:sp modelId="{7F957DA0-1D24-4FAB-8F6B-A44B03AA03D4}">
      <dsp:nvSpPr>
        <dsp:cNvPr id="0" name=""/>
        <dsp:cNvSpPr/>
      </dsp:nvSpPr>
      <dsp:spPr>
        <a:xfrm>
          <a:off x="187439" y="3454850"/>
          <a:ext cx="2000110" cy="2000210"/>
        </a:xfrm>
        <a:prstGeom prst="leftCircularArrow">
          <a:avLst>
            <a:gd name="adj1" fmla="val 10980"/>
            <a:gd name="adj2" fmla="val 1142322"/>
            <a:gd name="adj3" fmla="val 6300000"/>
            <a:gd name="adj4" fmla="val 18900000"/>
            <a:gd name="adj5" fmla="val 125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EE199BB-5828-4DEF-8E3F-9D8FF7BB52F1}">
      <dsp:nvSpPr>
        <dsp:cNvPr id="0" name=""/>
        <dsp:cNvSpPr/>
      </dsp:nvSpPr>
      <dsp:spPr>
        <a:xfrm>
          <a:off x="2193927" y="4048844"/>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Asking poignant questions</a:t>
          </a:r>
          <a:endParaRPr lang="en-US" sz="1400" kern="1200" dirty="0"/>
        </a:p>
      </dsp:txBody>
      <dsp:txXfrm>
        <a:off x="2193927" y="4048844"/>
        <a:ext cx="1199090" cy="795435"/>
      </dsp:txXfrm>
    </dsp:sp>
    <dsp:sp modelId="{BA0426D8-C56B-4F55-94DA-314F88096B3A}">
      <dsp:nvSpPr>
        <dsp:cNvPr id="0" name=""/>
        <dsp:cNvSpPr/>
      </dsp:nvSpPr>
      <dsp:spPr>
        <a:xfrm>
          <a:off x="626780" y="4179265"/>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Questions</a:t>
          </a:r>
          <a:endParaRPr lang="en-US" sz="1900" kern="1200" dirty="0"/>
        </a:p>
      </dsp:txBody>
      <dsp:txXfrm>
        <a:off x="626780" y="4179265"/>
        <a:ext cx="1116174" cy="557837"/>
      </dsp:txXfrm>
    </dsp:sp>
    <dsp:sp modelId="{31263DDB-077B-4472-9982-2144F5902285}">
      <dsp:nvSpPr>
        <dsp:cNvPr id="0" name=""/>
        <dsp:cNvSpPr/>
      </dsp:nvSpPr>
      <dsp:spPr>
        <a:xfrm>
          <a:off x="885283" y="4737103"/>
          <a:ext cx="1718346" cy="1719354"/>
        </a:xfrm>
        <a:prstGeom prst="blockArc">
          <a:avLst>
            <a:gd name="adj1" fmla="val 13500000"/>
            <a:gd name="adj2" fmla="val 10800000"/>
            <a:gd name="adj3" fmla="val 1274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EB3CAC4-A659-445E-A829-292C4E7049DB}">
      <dsp:nvSpPr>
        <dsp:cNvPr id="0" name=""/>
        <dsp:cNvSpPr/>
      </dsp:nvSpPr>
      <dsp:spPr>
        <a:xfrm>
          <a:off x="1184680" y="5331097"/>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Team Building</a:t>
          </a:r>
          <a:endParaRPr lang="en-US" sz="1900" kern="1200" dirty="0"/>
        </a:p>
      </dsp:txBody>
      <dsp:txXfrm>
        <a:off x="1184680" y="5331097"/>
        <a:ext cx="1116174" cy="55783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6158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227136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835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6433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0EC8C-EA54-41BD-B059-90A4C468AE00}"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9918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D0EC8C-EA54-41BD-B059-90A4C468AE00}"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173477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D0EC8C-EA54-41BD-B059-90A4C468AE00}"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531188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0EC8C-EA54-41BD-B059-90A4C468AE00}"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7436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0EC8C-EA54-41BD-B059-90A4C468AE00}"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541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0EC8C-EA54-41BD-B059-90A4C468AE00}"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303871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0EC8C-EA54-41BD-B059-90A4C468AE00}"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1444322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0EC8C-EA54-41BD-B059-90A4C468AE00}" type="datetimeFigureOut">
              <a:rPr lang="en-US" smtClean="0"/>
              <a:t>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B2CAD-A6BF-4CD0-9E25-40ED9877216A}" type="slidenum">
              <a:rPr lang="en-US" smtClean="0"/>
              <a:t>‹#›</a:t>
            </a:fld>
            <a:endParaRPr lang="en-US"/>
          </a:p>
        </p:txBody>
      </p:sp>
    </p:spTree>
    <p:extLst>
      <p:ext uri="{BB962C8B-B14F-4D97-AF65-F5344CB8AC3E}">
        <p14:creationId xmlns:p14="http://schemas.microsoft.com/office/powerpoint/2010/main" val="2755357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77516" y="2237085"/>
            <a:ext cx="5685183" cy="3139321"/>
          </a:xfrm>
          <a:prstGeom prst="rect">
            <a:avLst/>
          </a:prstGeom>
          <a:noFill/>
          <a:ln w="25400">
            <a:solidFill>
              <a:schemeClr val="accent1">
                <a:lumMod val="60000"/>
                <a:lumOff val="40000"/>
              </a:schemeClr>
            </a:solidFill>
          </a:ln>
        </p:spPr>
        <p:txBody>
          <a:bodyPr wrap="square" rtlCol="0">
            <a:spAutoFit/>
          </a:bodyPr>
          <a:lstStyle/>
          <a:p>
            <a:r>
              <a:rPr lang="en-US" u="sng" dirty="0" smtClean="0"/>
              <a:t>Create a word bank for discussion</a:t>
            </a:r>
          </a:p>
          <a:p>
            <a:endParaRPr lang="en-US" dirty="0"/>
          </a:p>
          <a:p>
            <a:endParaRPr lang="en-US" dirty="0" smtClean="0"/>
          </a:p>
          <a:p>
            <a:endParaRPr lang="en-US" dirty="0"/>
          </a:p>
          <a:p>
            <a:endParaRPr lang="en-US" dirty="0" smtClean="0"/>
          </a:p>
          <a:p>
            <a:endParaRPr lang="en-US" dirty="0"/>
          </a:p>
          <a:p>
            <a:endParaRPr lang="en-US" i="1" dirty="0" smtClean="0"/>
          </a:p>
          <a:p>
            <a:endParaRPr lang="en-US" dirty="0"/>
          </a:p>
          <a:p>
            <a:endParaRPr lang="en-US" dirty="0" smtClean="0"/>
          </a:p>
          <a:p>
            <a:endParaRPr lang="en-US" dirty="0"/>
          </a:p>
          <a:p>
            <a:endParaRPr lang="en-US" dirty="0"/>
          </a:p>
        </p:txBody>
      </p:sp>
      <p:graphicFrame>
        <p:nvGraphicFramePr>
          <p:cNvPr id="5" name="Diagram 4" descr="Circle Arrow Process" title="SmartArt"/>
          <p:cNvGraphicFramePr/>
          <p:nvPr>
            <p:extLst/>
          </p:nvPr>
        </p:nvGraphicFramePr>
        <p:xfrm>
          <a:off x="7943353" y="302151"/>
          <a:ext cx="4126727" cy="6456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3"/>
          <p:cNvSpPr txBox="1">
            <a:spLocks/>
          </p:cNvSpPr>
          <p:nvPr/>
        </p:nvSpPr>
        <p:spPr>
          <a:xfrm>
            <a:off x="94466" y="5910326"/>
            <a:ext cx="8789385" cy="1325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smtClean="0"/>
              <a:t>Using art to build visual intelligence helps us to understand the big picture and the small details</a:t>
            </a:r>
            <a:r>
              <a:rPr lang="en-US" sz="2000" dirty="0"/>
              <a:t> </a:t>
            </a:r>
            <a:r>
              <a:rPr lang="en-US" sz="2000" dirty="0" smtClean="0"/>
              <a:t>and noticing what is not there.</a:t>
            </a:r>
            <a:r>
              <a:rPr lang="en-US" sz="2400" dirty="0" smtClean="0"/>
              <a:t> </a:t>
            </a:r>
            <a:endParaRPr lang="en-US" sz="2400" dirty="0"/>
          </a:p>
          <a:p>
            <a:endParaRPr lang="en-US" sz="2400" dirty="0"/>
          </a:p>
        </p:txBody>
      </p:sp>
      <p:sp>
        <p:nvSpPr>
          <p:cNvPr id="2" name="Title 1"/>
          <p:cNvSpPr>
            <a:spLocks noGrp="1"/>
          </p:cNvSpPr>
          <p:nvPr>
            <p:ph type="title"/>
          </p:nvPr>
        </p:nvSpPr>
        <p:spPr>
          <a:xfrm>
            <a:off x="341282" y="244574"/>
            <a:ext cx="3019333" cy="1097281"/>
          </a:xfrm>
        </p:spPr>
        <p:txBody>
          <a:bodyPr>
            <a:normAutofit/>
          </a:bodyPr>
          <a:lstStyle/>
          <a:p>
            <a:r>
              <a:rPr lang="en-US" sz="1800" dirty="0" smtClean="0">
                <a:solidFill>
                  <a:schemeClr val="bg1">
                    <a:lumMod val="50000"/>
                  </a:schemeClr>
                </a:solidFill>
              </a:rPr>
              <a:t>Tzu chi English Educational</a:t>
            </a:r>
            <a:r>
              <a:rPr lang="en-US" sz="1800" dirty="0" smtClean="0"/>
              <a:t/>
            </a:r>
            <a:br>
              <a:rPr lang="en-US" sz="1800" dirty="0" smtClean="0"/>
            </a:br>
            <a:r>
              <a:rPr lang="en-US" sz="1800" b="1" dirty="0" smtClean="0">
                <a:solidFill>
                  <a:schemeClr val="accent5"/>
                </a:solidFill>
              </a:rPr>
              <a:t>A lesson on looking – Visual intelligence</a:t>
            </a:r>
            <a:endParaRPr lang="en-US" sz="1800" b="1" dirty="0">
              <a:solidFill>
                <a:schemeClr val="accent5"/>
              </a:solidFill>
            </a:endParaRPr>
          </a:p>
        </p:txBody>
      </p:sp>
      <p:sp>
        <p:nvSpPr>
          <p:cNvPr id="3" name="TextBox 2"/>
          <p:cNvSpPr txBox="1"/>
          <p:nvPr/>
        </p:nvSpPr>
        <p:spPr>
          <a:xfrm>
            <a:off x="8674873" y="659960"/>
            <a:ext cx="3108960" cy="369332"/>
          </a:xfrm>
          <a:prstGeom prst="rect">
            <a:avLst/>
          </a:prstGeom>
          <a:noFill/>
        </p:spPr>
        <p:txBody>
          <a:bodyPr wrap="square" rtlCol="0">
            <a:spAutoFit/>
          </a:bodyPr>
          <a:lstStyle/>
          <a:p>
            <a:r>
              <a:rPr lang="en-US" u="sng" dirty="0" smtClean="0"/>
              <a:t>Skills Fostered in this Class</a:t>
            </a:r>
            <a:endParaRPr lang="en-US" u="sng" dirty="0"/>
          </a:p>
        </p:txBody>
      </p:sp>
      <p:sp>
        <p:nvSpPr>
          <p:cNvPr id="8" name="TextBox 7"/>
          <p:cNvSpPr txBox="1"/>
          <p:nvPr/>
        </p:nvSpPr>
        <p:spPr>
          <a:xfrm>
            <a:off x="8961120" y="6481610"/>
            <a:ext cx="5279666" cy="276999"/>
          </a:xfrm>
          <a:prstGeom prst="rect">
            <a:avLst/>
          </a:prstGeom>
          <a:noFill/>
        </p:spPr>
        <p:txBody>
          <a:bodyPr wrap="square" rtlCol="0">
            <a:spAutoFit/>
          </a:bodyPr>
          <a:lstStyle/>
          <a:p>
            <a:r>
              <a:rPr lang="en-US" sz="1200" dirty="0" smtClean="0"/>
              <a:t>Christopher Bauman – www.chrisbauman.com.au</a:t>
            </a:r>
            <a:endParaRPr lang="en-US" sz="1200" dirty="0"/>
          </a:p>
        </p:txBody>
      </p:sp>
      <p:sp>
        <p:nvSpPr>
          <p:cNvPr id="4" name="TextBox 3"/>
          <p:cNvSpPr txBox="1"/>
          <p:nvPr/>
        </p:nvSpPr>
        <p:spPr>
          <a:xfrm>
            <a:off x="341282" y="1621475"/>
            <a:ext cx="1718106" cy="4247317"/>
          </a:xfrm>
          <a:prstGeom prst="rect">
            <a:avLst/>
          </a:prstGeom>
          <a:noFill/>
        </p:spPr>
        <p:txBody>
          <a:bodyPr wrap="square" rtlCol="0">
            <a:spAutoFit/>
          </a:bodyPr>
          <a:lstStyle/>
          <a:p>
            <a:r>
              <a:rPr lang="en-US" dirty="0" smtClean="0">
                <a:sym typeface="Wingdings" panose="05000000000000000000" pitchFamily="2" charset="2"/>
              </a:rPr>
              <a:t> </a:t>
            </a:r>
            <a:r>
              <a:rPr lang="en-US" u="sng" dirty="0" smtClean="0">
                <a:sym typeface="Wingdings" panose="05000000000000000000" pitchFamily="2" charset="2"/>
              </a:rPr>
              <a:t>Becoming more visually intelligent</a:t>
            </a:r>
            <a:endParaRPr lang="en-US" u="sng" dirty="0" smtClean="0">
              <a:sym typeface="Wingdings" panose="05000000000000000000" pitchFamily="2" charset="2"/>
            </a:endParaRPr>
          </a:p>
          <a:p>
            <a:pPr marL="285750" indent="-285750">
              <a:buFont typeface="Wingdings" panose="05000000000000000000" pitchFamily="2" charset="2"/>
              <a:buChar char="v"/>
            </a:pPr>
            <a:r>
              <a:rPr lang="en-US" dirty="0" smtClean="0">
                <a:sym typeface="Wingdings" panose="05000000000000000000" pitchFamily="2" charset="2"/>
              </a:rPr>
              <a:t>Assess the situation</a:t>
            </a:r>
          </a:p>
          <a:p>
            <a:pPr marL="285750" indent="-285750">
              <a:buFont typeface="Wingdings" panose="05000000000000000000" pitchFamily="2" charset="2"/>
              <a:buChar char="v"/>
            </a:pPr>
            <a:r>
              <a:rPr lang="en-US" dirty="0" smtClean="0">
                <a:sym typeface="Wingdings" panose="05000000000000000000" pitchFamily="2" charset="2"/>
              </a:rPr>
              <a:t>Analyse the details</a:t>
            </a:r>
          </a:p>
          <a:p>
            <a:pPr marL="285750" indent="-285750">
              <a:buFont typeface="Wingdings" panose="05000000000000000000" pitchFamily="2" charset="2"/>
              <a:buChar char="v"/>
            </a:pPr>
            <a:r>
              <a:rPr lang="en-US" dirty="0" smtClean="0">
                <a:sym typeface="Wingdings" panose="05000000000000000000" pitchFamily="2" charset="2"/>
              </a:rPr>
              <a:t>Articulate what action you will take</a:t>
            </a:r>
          </a:p>
          <a:p>
            <a:pPr marL="285750" indent="-285750">
              <a:buFont typeface="Wingdings" panose="05000000000000000000" pitchFamily="2" charset="2"/>
              <a:buChar char="v"/>
            </a:pPr>
            <a:r>
              <a:rPr lang="en-US" dirty="0" smtClean="0">
                <a:sym typeface="Wingdings" panose="05000000000000000000" pitchFamily="2" charset="2"/>
              </a:rPr>
              <a:t>Act</a:t>
            </a:r>
          </a:p>
          <a:p>
            <a:pPr marL="285750" indent="-285750">
              <a:buFont typeface="Wingdings" panose="05000000000000000000" pitchFamily="2" charset="2"/>
              <a:buChar char="v"/>
            </a:pPr>
            <a:r>
              <a:rPr lang="en-US" dirty="0" smtClean="0">
                <a:sym typeface="Wingdings" panose="05000000000000000000" pitchFamily="2" charset="2"/>
              </a:rPr>
              <a:t>Develop a contingency plan</a:t>
            </a:r>
            <a:endParaRPr lang="en-US" dirty="0" smtClean="0">
              <a:sym typeface="Wingdings" panose="05000000000000000000" pitchFamily="2" charset="2"/>
            </a:endParaRPr>
          </a:p>
          <a:p>
            <a:pPr marL="285750" indent="-285750">
              <a:buFont typeface="Wingdings" panose="05000000000000000000" pitchFamily="2" charset="2"/>
              <a:buChar char="v"/>
            </a:pPr>
            <a:endParaRPr lang="en-US" dirty="0"/>
          </a:p>
        </p:txBody>
      </p:sp>
      <p:sp>
        <p:nvSpPr>
          <p:cNvPr id="14" name="TextBox 13"/>
          <p:cNvSpPr txBox="1"/>
          <p:nvPr/>
        </p:nvSpPr>
        <p:spPr>
          <a:xfrm rot="2395804">
            <a:off x="2100331" y="3649053"/>
            <a:ext cx="2663246" cy="307777"/>
          </a:xfrm>
          <a:prstGeom prst="rect">
            <a:avLst/>
          </a:prstGeom>
          <a:noFill/>
        </p:spPr>
        <p:txBody>
          <a:bodyPr wrap="square" rtlCol="0">
            <a:spAutoFit/>
          </a:bodyPr>
          <a:lstStyle/>
          <a:p>
            <a:r>
              <a:rPr lang="en-US" sz="1400" dirty="0" smtClean="0"/>
              <a:t>The real skill is in looking slowly</a:t>
            </a:r>
            <a:endParaRPr lang="en-US" sz="1400" dirty="0"/>
          </a:p>
        </p:txBody>
      </p:sp>
      <p:sp>
        <p:nvSpPr>
          <p:cNvPr id="15" name="TextBox 14"/>
          <p:cNvSpPr txBox="1"/>
          <p:nvPr/>
        </p:nvSpPr>
        <p:spPr>
          <a:xfrm rot="369882">
            <a:off x="5342982" y="3133646"/>
            <a:ext cx="2663246" cy="307777"/>
          </a:xfrm>
          <a:prstGeom prst="rect">
            <a:avLst/>
          </a:prstGeom>
          <a:noFill/>
        </p:spPr>
        <p:txBody>
          <a:bodyPr wrap="square" rtlCol="0">
            <a:spAutoFit/>
          </a:bodyPr>
          <a:lstStyle/>
          <a:p>
            <a:r>
              <a:rPr lang="en-US" sz="1400" dirty="0" smtClean="0"/>
              <a:t>Look at something out of context</a:t>
            </a:r>
            <a:endParaRPr lang="en-US" sz="1400" dirty="0"/>
          </a:p>
        </p:txBody>
      </p:sp>
      <p:sp>
        <p:nvSpPr>
          <p:cNvPr id="16" name="TextBox 15"/>
          <p:cNvSpPr txBox="1"/>
          <p:nvPr/>
        </p:nvSpPr>
        <p:spPr>
          <a:xfrm>
            <a:off x="5168103" y="4593626"/>
            <a:ext cx="2663246" cy="738664"/>
          </a:xfrm>
          <a:prstGeom prst="rect">
            <a:avLst/>
          </a:prstGeom>
          <a:noFill/>
        </p:spPr>
        <p:txBody>
          <a:bodyPr wrap="square" rtlCol="0">
            <a:spAutoFit/>
          </a:bodyPr>
          <a:lstStyle/>
          <a:p>
            <a:r>
              <a:rPr lang="en-US" sz="1400" dirty="0" smtClean="0"/>
              <a:t>Seeing what isn’t ther</a:t>
            </a:r>
            <a:r>
              <a:rPr lang="en-US" sz="1400" dirty="0" smtClean="0"/>
              <a:t>e is not counter intuitive …. It is a valuable tool</a:t>
            </a:r>
            <a:endParaRPr lang="en-US" sz="1400" dirty="0"/>
          </a:p>
        </p:txBody>
      </p:sp>
      <p:sp>
        <p:nvSpPr>
          <p:cNvPr id="17" name="TextBox 16"/>
          <p:cNvSpPr txBox="1"/>
          <p:nvPr/>
        </p:nvSpPr>
        <p:spPr>
          <a:xfrm rot="21445662">
            <a:off x="5178502" y="3843099"/>
            <a:ext cx="2663246" cy="523220"/>
          </a:xfrm>
          <a:prstGeom prst="rect">
            <a:avLst/>
          </a:prstGeom>
          <a:noFill/>
        </p:spPr>
        <p:txBody>
          <a:bodyPr wrap="square" rtlCol="0">
            <a:spAutoFit/>
          </a:bodyPr>
          <a:lstStyle/>
          <a:p>
            <a:r>
              <a:rPr lang="en-US" sz="1400" dirty="0" smtClean="0"/>
              <a:t>What people say is as important as what is not said</a:t>
            </a:r>
            <a:endParaRPr lang="en-US" sz="1400" dirty="0"/>
          </a:p>
        </p:txBody>
      </p:sp>
      <p:pic>
        <p:nvPicPr>
          <p:cNvPr id="1026" name="Picture 2" descr="Image result for work of 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20956914">
            <a:off x="5611072" y="270824"/>
            <a:ext cx="2624425" cy="2335739"/>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rot="1945615">
            <a:off x="2711808" y="3212820"/>
            <a:ext cx="2663246" cy="523220"/>
          </a:xfrm>
          <a:prstGeom prst="rect">
            <a:avLst/>
          </a:prstGeom>
          <a:noFill/>
        </p:spPr>
        <p:txBody>
          <a:bodyPr wrap="square" rtlCol="0">
            <a:spAutoFit/>
          </a:bodyPr>
          <a:lstStyle/>
          <a:p>
            <a:r>
              <a:rPr lang="en-US" sz="1400" dirty="0" smtClean="0"/>
              <a:t>Find visual connections where they may not be apparent</a:t>
            </a:r>
            <a:endParaRPr lang="en-US" sz="1400" dirty="0"/>
          </a:p>
        </p:txBody>
      </p:sp>
      <p:sp>
        <p:nvSpPr>
          <p:cNvPr id="19" name="TextBox 18"/>
          <p:cNvSpPr txBox="1"/>
          <p:nvPr/>
        </p:nvSpPr>
        <p:spPr>
          <a:xfrm rot="1945615">
            <a:off x="2504348" y="4832520"/>
            <a:ext cx="2663246" cy="954107"/>
          </a:xfrm>
          <a:prstGeom prst="rect">
            <a:avLst/>
          </a:prstGeom>
          <a:noFill/>
        </p:spPr>
        <p:txBody>
          <a:bodyPr wrap="square" rtlCol="0">
            <a:spAutoFit/>
          </a:bodyPr>
          <a:lstStyle/>
          <a:p>
            <a:r>
              <a:rPr lang="en-US" sz="1400" dirty="0" smtClean="0"/>
              <a:t>One thought, one idea, one innovation, can alter an approach, change a process and even save lives</a:t>
            </a:r>
            <a:endParaRPr lang="en-US" sz="1400" dirty="0"/>
          </a:p>
        </p:txBody>
      </p:sp>
    </p:spTree>
    <p:extLst>
      <p:ext uri="{BB962C8B-B14F-4D97-AF65-F5344CB8AC3E}">
        <p14:creationId xmlns:p14="http://schemas.microsoft.com/office/powerpoint/2010/main" val="137762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5517" y="429371"/>
            <a:ext cx="8653642" cy="523220"/>
          </a:xfrm>
          <a:prstGeom prst="rect">
            <a:avLst/>
          </a:prstGeom>
          <a:noFill/>
        </p:spPr>
        <p:txBody>
          <a:bodyPr wrap="square" rtlCol="0">
            <a:spAutoFit/>
          </a:bodyPr>
          <a:lstStyle/>
          <a:p>
            <a:r>
              <a:rPr lang="en-US" sz="1400" dirty="0" smtClean="0"/>
              <a:t>1.  </a:t>
            </a:r>
            <a:r>
              <a:rPr lang="en-US" sz="1400" dirty="0" smtClean="0"/>
              <a:t>  Looking closely can save a life, help a company to understanding behaviour</a:t>
            </a:r>
            <a:endParaRPr lang="en-US" sz="1400" dirty="0" smtClean="0"/>
          </a:p>
          <a:p>
            <a:r>
              <a:rPr lang="en-US" sz="1400" dirty="0" smtClean="0"/>
              <a:t>____________________________________________________________________________________________?</a:t>
            </a:r>
            <a:endParaRPr lang="en-US" sz="1400" dirty="0"/>
          </a:p>
        </p:txBody>
      </p:sp>
      <p:sp>
        <p:nvSpPr>
          <p:cNvPr id="4" name="TextBox 3"/>
          <p:cNvSpPr txBox="1"/>
          <p:nvPr/>
        </p:nvSpPr>
        <p:spPr>
          <a:xfrm>
            <a:off x="405517" y="1075702"/>
            <a:ext cx="8781439" cy="523220"/>
          </a:xfrm>
          <a:prstGeom prst="rect">
            <a:avLst/>
          </a:prstGeom>
          <a:noFill/>
        </p:spPr>
        <p:txBody>
          <a:bodyPr wrap="square" rtlCol="0">
            <a:spAutoFit/>
          </a:bodyPr>
          <a:lstStyle/>
          <a:p>
            <a:r>
              <a:rPr lang="en-US" sz="1400" dirty="0" smtClean="0"/>
              <a:t>2.  </a:t>
            </a:r>
            <a:r>
              <a:rPr lang="en-US" sz="1400" dirty="0" smtClean="0"/>
              <a:t>Art is a powerful tool, reframing of where we are and what we see ___________________________________________________________________________________________ </a:t>
            </a:r>
            <a:r>
              <a:rPr lang="en-US" sz="1400" dirty="0" smtClean="0"/>
              <a:t>?</a:t>
            </a:r>
            <a:endParaRPr lang="en-US" sz="1400" dirty="0"/>
          </a:p>
        </p:txBody>
      </p:sp>
      <p:sp>
        <p:nvSpPr>
          <p:cNvPr id="5" name="TextBox 4"/>
          <p:cNvSpPr txBox="1"/>
          <p:nvPr/>
        </p:nvSpPr>
        <p:spPr>
          <a:xfrm>
            <a:off x="405517" y="1722033"/>
            <a:ext cx="8781439" cy="523220"/>
          </a:xfrm>
          <a:prstGeom prst="rect">
            <a:avLst/>
          </a:prstGeom>
          <a:noFill/>
        </p:spPr>
        <p:txBody>
          <a:bodyPr wrap="square" rtlCol="0">
            <a:spAutoFit/>
          </a:bodyPr>
          <a:lstStyle/>
          <a:p>
            <a:r>
              <a:rPr lang="en-US" sz="1400" dirty="0" smtClean="0"/>
              <a:t>3.  </a:t>
            </a:r>
            <a:r>
              <a:rPr lang="en-US" sz="1400" dirty="0" smtClean="0"/>
              <a:t>It is possible to see everyday things in a wholly new and eye opening perspective ___________________________________________________________________________________________ </a:t>
            </a:r>
            <a:r>
              <a:rPr lang="en-US" sz="1400" dirty="0" smtClean="0"/>
              <a:t>?</a:t>
            </a:r>
            <a:endParaRPr lang="en-US" sz="1400" dirty="0"/>
          </a:p>
        </p:txBody>
      </p:sp>
      <p:sp>
        <p:nvSpPr>
          <p:cNvPr id="6" name="TextBox 5"/>
          <p:cNvSpPr txBox="1"/>
          <p:nvPr/>
        </p:nvSpPr>
        <p:spPr>
          <a:xfrm>
            <a:off x="405517" y="2368364"/>
            <a:ext cx="8781439" cy="523220"/>
          </a:xfrm>
          <a:prstGeom prst="rect">
            <a:avLst/>
          </a:prstGeom>
          <a:noFill/>
        </p:spPr>
        <p:txBody>
          <a:bodyPr wrap="square" rtlCol="0">
            <a:spAutoFit/>
          </a:bodyPr>
          <a:lstStyle/>
          <a:p>
            <a:r>
              <a:rPr lang="en-US" sz="1400" dirty="0" smtClean="0"/>
              <a:t>4.  </a:t>
            </a:r>
            <a:r>
              <a:rPr lang="en-US" sz="1400" dirty="0" smtClean="0"/>
              <a:t>While looking at a work or art you need to be asking questions about what you see ___________________________________________________________________________________________ </a:t>
            </a:r>
            <a:r>
              <a:rPr lang="en-US" sz="1400" dirty="0" smtClean="0"/>
              <a:t>?</a:t>
            </a:r>
            <a:endParaRPr lang="en-US" sz="1400" dirty="0"/>
          </a:p>
        </p:txBody>
      </p:sp>
      <p:sp>
        <p:nvSpPr>
          <p:cNvPr id="7" name="TextBox 6"/>
          <p:cNvSpPr txBox="1"/>
          <p:nvPr/>
        </p:nvSpPr>
        <p:spPr>
          <a:xfrm>
            <a:off x="405517" y="3014695"/>
            <a:ext cx="8781439" cy="523220"/>
          </a:xfrm>
          <a:prstGeom prst="rect">
            <a:avLst/>
          </a:prstGeom>
          <a:noFill/>
        </p:spPr>
        <p:txBody>
          <a:bodyPr wrap="square" rtlCol="0">
            <a:spAutoFit/>
          </a:bodyPr>
          <a:lstStyle/>
          <a:p>
            <a:r>
              <a:rPr lang="en-US" sz="1400" dirty="0" smtClean="0"/>
              <a:t>5.  </a:t>
            </a:r>
            <a:r>
              <a:rPr lang="en-US" sz="1400" dirty="0" smtClean="0"/>
              <a:t>So how do we ask the right questions? ___________________________________________________________________________________________ </a:t>
            </a:r>
            <a:r>
              <a:rPr lang="en-US" sz="1400" dirty="0" smtClean="0"/>
              <a:t>?</a:t>
            </a:r>
            <a:endParaRPr lang="en-US" sz="1400" dirty="0"/>
          </a:p>
        </p:txBody>
      </p:sp>
      <p:sp>
        <p:nvSpPr>
          <p:cNvPr id="8" name="TextBox 7"/>
          <p:cNvSpPr txBox="1"/>
          <p:nvPr/>
        </p:nvSpPr>
        <p:spPr>
          <a:xfrm>
            <a:off x="405517" y="3661026"/>
            <a:ext cx="8781439" cy="523220"/>
          </a:xfrm>
          <a:prstGeom prst="rect">
            <a:avLst/>
          </a:prstGeom>
          <a:noFill/>
        </p:spPr>
        <p:txBody>
          <a:bodyPr wrap="square" rtlCol="0">
            <a:spAutoFit/>
          </a:bodyPr>
          <a:lstStyle/>
          <a:p>
            <a:r>
              <a:rPr lang="en-US" sz="1400" dirty="0" smtClean="0"/>
              <a:t>6. </a:t>
            </a:r>
            <a:r>
              <a:rPr lang="en-US" sz="1400" dirty="0" smtClean="0"/>
              <a:t>Learning to frame the question in such a way to elicit the information that we need to do our jobs is a critical skill ___________________________________________________________________________________________ </a:t>
            </a:r>
            <a:r>
              <a:rPr lang="en-US" sz="1400" dirty="0" smtClean="0"/>
              <a:t>?</a:t>
            </a:r>
            <a:endParaRPr lang="en-US" sz="1400" dirty="0"/>
          </a:p>
        </p:txBody>
      </p:sp>
      <p:sp>
        <p:nvSpPr>
          <p:cNvPr id="9" name="TextBox 8"/>
          <p:cNvSpPr txBox="1"/>
          <p:nvPr/>
        </p:nvSpPr>
        <p:spPr>
          <a:xfrm>
            <a:off x="405517" y="4307357"/>
            <a:ext cx="8781439" cy="523220"/>
          </a:xfrm>
          <a:prstGeom prst="rect">
            <a:avLst/>
          </a:prstGeom>
          <a:noFill/>
        </p:spPr>
        <p:txBody>
          <a:bodyPr wrap="square" rtlCol="0">
            <a:spAutoFit/>
          </a:bodyPr>
          <a:lstStyle/>
          <a:p>
            <a:r>
              <a:rPr lang="en-US" sz="1400" dirty="0" smtClean="0"/>
              <a:t>7.  Learning how to look at both what is present and absent  helps understand emotion and body language ___________________________________________________________________________________________ </a:t>
            </a:r>
            <a:r>
              <a:rPr lang="en-US" sz="1400" dirty="0" smtClean="0"/>
              <a:t>?</a:t>
            </a:r>
            <a:endParaRPr lang="en-US" sz="1400" dirty="0"/>
          </a:p>
        </p:txBody>
      </p:sp>
      <p:sp>
        <p:nvSpPr>
          <p:cNvPr id="10" name="TextBox 9"/>
          <p:cNvSpPr txBox="1"/>
          <p:nvPr/>
        </p:nvSpPr>
        <p:spPr>
          <a:xfrm>
            <a:off x="405517" y="4953688"/>
            <a:ext cx="8781439" cy="523220"/>
          </a:xfrm>
          <a:prstGeom prst="rect">
            <a:avLst/>
          </a:prstGeom>
          <a:noFill/>
        </p:spPr>
        <p:txBody>
          <a:bodyPr wrap="square" rtlCol="0">
            <a:spAutoFit/>
          </a:bodyPr>
          <a:lstStyle/>
          <a:p>
            <a:r>
              <a:rPr lang="en-US" sz="1400" dirty="0" smtClean="0"/>
              <a:t>8. </a:t>
            </a:r>
            <a:r>
              <a:rPr lang="en-US" sz="1400" dirty="0" smtClean="0"/>
              <a:t>Looking at art gives us a perfect vehicle about how we solve problems without the aid of technology__________________________________________________________________________________ </a:t>
            </a:r>
            <a:r>
              <a:rPr lang="en-US" sz="1400" dirty="0" smtClean="0"/>
              <a:t>?</a:t>
            </a:r>
            <a:endParaRPr lang="en-US" sz="1400" dirty="0"/>
          </a:p>
        </p:txBody>
      </p:sp>
      <p:sp>
        <p:nvSpPr>
          <p:cNvPr id="11" name="TextBox 10"/>
          <p:cNvSpPr txBox="1"/>
          <p:nvPr/>
        </p:nvSpPr>
        <p:spPr>
          <a:xfrm>
            <a:off x="9186956" y="622169"/>
            <a:ext cx="2737951" cy="369332"/>
          </a:xfrm>
          <a:prstGeom prst="rect">
            <a:avLst/>
          </a:prstGeom>
          <a:noFill/>
        </p:spPr>
        <p:txBody>
          <a:bodyPr wrap="square" rtlCol="0">
            <a:spAutoFit/>
          </a:bodyPr>
          <a:lstStyle/>
          <a:p>
            <a:r>
              <a:rPr lang="en-US" u="sng" dirty="0" smtClean="0"/>
              <a:t>Advanced Question Words</a:t>
            </a:r>
            <a:endParaRPr lang="en-US" u="sng" dirty="0"/>
          </a:p>
        </p:txBody>
      </p:sp>
      <p:sp>
        <p:nvSpPr>
          <p:cNvPr id="14" name="TextBox 13"/>
          <p:cNvSpPr txBox="1"/>
          <p:nvPr/>
        </p:nvSpPr>
        <p:spPr>
          <a:xfrm rot="20766237">
            <a:off x="10223092" y="2029174"/>
            <a:ext cx="1801104" cy="1200329"/>
          </a:xfrm>
          <a:prstGeom prst="rect">
            <a:avLst/>
          </a:prstGeom>
          <a:noFill/>
        </p:spPr>
        <p:txBody>
          <a:bodyPr wrap="square" rtlCol="0">
            <a:spAutoFit/>
          </a:bodyPr>
          <a:lstStyle/>
          <a:p>
            <a:r>
              <a:rPr lang="en-US" dirty="0" smtClean="0">
                <a:solidFill>
                  <a:schemeClr val="accent1">
                    <a:lumMod val="75000"/>
                  </a:schemeClr>
                </a:solidFill>
              </a:rPr>
              <a:t>How can we train to be more visually intelligent?</a:t>
            </a:r>
            <a:endParaRPr lang="en-US" dirty="0">
              <a:solidFill>
                <a:schemeClr val="accent1">
                  <a:lumMod val="75000"/>
                </a:schemeClr>
              </a:solidFill>
            </a:endParaRPr>
          </a:p>
        </p:txBody>
      </p:sp>
      <p:sp>
        <p:nvSpPr>
          <p:cNvPr id="16" name="TextBox 15"/>
          <p:cNvSpPr txBox="1"/>
          <p:nvPr/>
        </p:nvSpPr>
        <p:spPr>
          <a:xfrm>
            <a:off x="518474" y="5788057"/>
            <a:ext cx="11406433" cy="923330"/>
          </a:xfrm>
          <a:prstGeom prst="rect">
            <a:avLst/>
          </a:prstGeom>
          <a:noFill/>
          <a:ln w="15875">
            <a:solidFill>
              <a:schemeClr val="accent1">
                <a:lumMod val="60000"/>
                <a:lumOff val="40000"/>
              </a:schemeClr>
            </a:solidFill>
          </a:ln>
        </p:spPr>
        <p:txBody>
          <a:bodyPr wrap="square" rtlCol="0">
            <a:spAutoFit/>
          </a:bodyPr>
          <a:lstStyle/>
          <a:p>
            <a:r>
              <a:rPr lang="en-US" dirty="0"/>
              <a:t>See the extraordinary in the everyday, articulate what is absent and be able to inspire creativity and innovation and most importantly forge human connections where they may not be apparent… and see the world at large with a new set of </a:t>
            </a:r>
            <a:r>
              <a:rPr lang="en-US" dirty="0" smtClean="0"/>
              <a:t>eyes</a:t>
            </a:r>
            <a:r>
              <a:rPr lang="en-US" dirty="0" smtClean="0"/>
              <a:t> </a:t>
            </a:r>
            <a:endParaRPr lang="en-US" dirty="0" smtClean="0"/>
          </a:p>
        </p:txBody>
      </p:sp>
      <p:sp>
        <p:nvSpPr>
          <p:cNvPr id="17" name="TextBox 16"/>
          <p:cNvSpPr txBox="1"/>
          <p:nvPr/>
        </p:nvSpPr>
        <p:spPr>
          <a:xfrm rot="230175">
            <a:off x="9183462" y="3500776"/>
            <a:ext cx="2183838" cy="400110"/>
          </a:xfrm>
          <a:prstGeom prst="rect">
            <a:avLst/>
          </a:prstGeom>
          <a:noFill/>
        </p:spPr>
        <p:txBody>
          <a:bodyPr wrap="square" rtlCol="0">
            <a:spAutoFit/>
          </a:bodyPr>
          <a:lstStyle/>
          <a:p>
            <a:r>
              <a:rPr lang="en-US" sz="2000" dirty="0" smtClean="0"/>
              <a:t>Negative space</a:t>
            </a:r>
            <a:endParaRPr lang="en-US" sz="2000" dirty="0"/>
          </a:p>
        </p:txBody>
      </p:sp>
      <p:sp>
        <p:nvSpPr>
          <p:cNvPr id="18" name="TextBox 17"/>
          <p:cNvSpPr txBox="1"/>
          <p:nvPr/>
        </p:nvSpPr>
        <p:spPr>
          <a:xfrm>
            <a:off x="11190722" y="3772316"/>
            <a:ext cx="1095495" cy="369332"/>
          </a:xfrm>
          <a:prstGeom prst="rect">
            <a:avLst/>
          </a:prstGeom>
          <a:noFill/>
        </p:spPr>
        <p:txBody>
          <a:bodyPr wrap="square" rtlCol="0">
            <a:spAutoFit/>
          </a:bodyPr>
          <a:lstStyle/>
          <a:p>
            <a:r>
              <a:rPr lang="en-US" dirty="0" smtClean="0"/>
              <a:t>see</a:t>
            </a:r>
            <a:endParaRPr lang="en-US" dirty="0"/>
          </a:p>
        </p:txBody>
      </p:sp>
      <p:sp>
        <p:nvSpPr>
          <p:cNvPr id="20" name="TextBox 19"/>
          <p:cNvSpPr txBox="1"/>
          <p:nvPr/>
        </p:nvSpPr>
        <p:spPr>
          <a:xfrm rot="1887042">
            <a:off x="8741557" y="2388565"/>
            <a:ext cx="2723888" cy="400110"/>
          </a:xfrm>
          <a:prstGeom prst="rect">
            <a:avLst/>
          </a:prstGeom>
          <a:noFill/>
        </p:spPr>
        <p:txBody>
          <a:bodyPr wrap="square" rtlCol="0">
            <a:spAutoFit/>
          </a:bodyPr>
          <a:lstStyle/>
          <a:p>
            <a:r>
              <a:rPr lang="en-US" sz="2000" dirty="0" smtClean="0"/>
              <a:t>Connections</a:t>
            </a:r>
            <a:endParaRPr lang="en-US" sz="2000" dirty="0"/>
          </a:p>
        </p:txBody>
      </p:sp>
      <p:sp>
        <p:nvSpPr>
          <p:cNvPr id="21" name="TextBox 20"/>
          <p:cNvSpPr txBox="1"/>
          <p:nvPr/>
        </p:nvSpPr>
        <p:spPr>
          <a:xfrm rot="20396807">
            <a:off x="9247711" y="4042821"/>
            <a:ext cx="2616434" cy="954107"/>
          </a:xfrm>
          <a:prstGeom prst="rect">
            <a:avLst/>
          </a:prstGeom>
          <a:noFill/>
        </p:spPr>
        <p:txBody>
          <a:bodyPr wrap="square" rtlCol="0">
            <a:spAutoFit/>
          </a:bodyPr>
          <a:lstStyle/>
          <a:p>
            <a:r>
              <a:rPr lang="en-US" sz="2800" dirty="0" smtClean="0">
                <a:solidFill>
                  <a:srgbClr val="7030A0"/>
                </a:solidFill>
              </a:rPr>
              <a:t>Look at the negative spaces</a:t>
            </a:r>
            <a:endParaRPr lang="en-US" sz="2800" dirty="0">
              <a:solidFill>
                <a:srgbClr val="7030A0"/>
              </a:solidFill>
            </a:endParaRPr>
          </a:p>
        </p:txBody>
      </p:sp>
      <p:sp>
        <p:nvSpPr>
          <p:cNvPr id="22" name="TextBox 21"/>
          <p:cNvSpPr txBox="1"/>
          <p:nvPr/>
        </p:nvSpPr>
        <p:spPr>
          <a:xfrm rot="5400000">
            <a:off x="11101376" y="2732375"/>
            <a:ext cx="1346547" cy="646331"/>
          </a:xfrm>
          <a:prstGeom prst="rect">
            <a:avLst/>
          </a:prstGeom>
          <a:noFill/>
        </p:spPr>
        <p:txBody>
          <a:bodyPr wrap="square" rtlCol="0">
            <a:spAutoFit/>
          </a:bodyPr>
          <a:lstStyle/>
          <a:p>
            <a:r>
              <a:rPr lang="en-US" dirty="0" smtClean="0"/>
              <a:t>Training the mind</a:t>
            </a:r>
            <a:endParaRPr lang="en-US" dirty="0"/>
          </a:p>
        </p:txBody>
      </p:sp>
      <p:sp>
        <p:nvSpPr>
          <p:cNvPr id="24" name="TextBox 23"/>
          <p:cNvSpPr txBox="1"/>
          <p:nvPr/>
        </p:nvSpPr>
        <p:spPr>
          <a:xfrm>
            <a:off x="8635182" y="6468538"/>
            <a:ext cx="4203896" cy="276999"/>
          </a:xfrm>
          <a:prstGeom prst="rect">
            <a:avLst/>
          </a:prstGeom>
          <a:noFill/>
        </p:spPr>
        <p:txBody>
          <a:bodyPr wrap="square" rtlCol="0">
            <a:spAutoFit/>
          </a:bodyPr>
          <a:lstStyle/>
          <a:p>
            <a:r>
              <a:rPr lang="en-US" sz="1200" dirty="0" smtClean="0"/>
              <a:t>Christopher Bauman – www.chrisbauman.com.au</a:t>
            </a:r>
            <a:endParaRPr lang="en-US" sz="1200" dirty="0"/>
          </a:p>
        </p:txBody>
      </p:sp>
      <p:sp>
        <p:nvSpPr>
          <p:cNvPr id="26" name="TextBox 25"/>
          <p:cNvSpPr txBox="1"/>
          <p:nvPr/>
        </p:nvSpPr>
        <p:spPr>
          <a:xfrm rot="479407">
            <a:off x="9111821" y="1035495"/>
            <a:ext cx="2813086" cy="923330"/>
          </a:xfrm>
          <a:prstGeom prst="rect">
            <a:avLst/>
          </a:prstGeom>
          <a:noFill/>
        </p:spPr>
        <p:txBody>
          <a:bodyPr wrap="square" rtlCol="0">
            <a:spAutoFit/>
          </a:bodyPr>
          <a:lstStyle/>
          <a:p>
            <a:r>
              <a:rPr lang="en-US" dirty="0" smtClean="0"/>
              <a:t>We too have the ability to act affirmatively and effect positive change </a:t>
            </a:r>
            <a:endParaRPr lang="en-US" dirty="0"/>
          </a:p>
        </p:txBody>
      </p:sp>
      <p:sp>
        <p:nvSpPr>
          <p:cNvPr id="27" name="TextBox 26"/>
          <p:cNvSpPr txBox="1"/>
          <p:nvPr/>
        </p:nvSpPr>
        <p:spPr>
          <a:xfrm rot="15847370">
            <a:off x="6450206" y="2814916"/>
            <a:ext cx="4941475" cy="369332"/>
          </a:xfrm>
          <a:prstGeom prst="rect">
            <a:avLst/>
          </a:prstGeom>
          <a:noFill/>
        </p:spPr>
        <p:txBody>
          <a:bodyPr wrap="square" rtlCol="0">
            <a:spAutoFit/>
          </a:bodyPr>
          <a:lstStyle/>
          <a:p>
            <a:r>
              <a:rPr lang="en-US" dirty="0" smtClean="0">
                <a:solidFill>
                  <a:srgbClr val="7030A0"/>
                </a:solidFill>
              </a:rPr>
              <a:t>Step beyond the aesthetic value of art</a:t>
            </a:r>
            <a:endParaRPr lang="en-US" dirty="0">
              <a:solidFill>
                <a:srgbClr val="7030A0"/>
              </a:solidFill>
            </a:endParaRPr>
          </a:p>
        </p:txBody>
      </p:sp>
      <p:pic>
        <p:nvPicPr>
          <p:cNvPr id="1026" name="Picture 2" descr="https://sites.google.com/site/ictassignmentdonnakay/_/rsrc/1355392473413/home/Problem-Solving_Thinking-Outside-the-Box.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1137" y="-112281"/>
            <a:ext cx="1269585" cy="844275"/>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rot="1940742">
            <a:off x="10919214" y="4993121"/>
            <a:ext cx="1095495" cy="738664"/>
          </a:xfrm>
          <a:prstGeom prst="rect">
            <a:avLst/>
          </a:prstGeom>
          <a:noFill/>
        </p:spPr>
        <p:txBody>
          <a:bodyPr wrap="square" rtlCol="0">
            <a:spAutoFit/>
          </a:bodyPr>
          <a:lstStyle/>
          <a:p>
            <a:r>
              <a:rPr lang="en-US" sz="1400" dirty="0" smtClean="0">
                <a:solidFill>
                  <a:srgbClr val="7030A0"/>
                </a:solidFill>
              </a:rPr>
              <a:t>Look for what is apparent</a:t>
            </a:r>
            <a:endParaRPr lang="en-US" sz="1400" dirty="0">
              <a:solidFill>
                <a:srgbClr val="7030A0"/>
              </a:solidFill>
            </a:endParaRPr>
          </a:p>
        </p:txBody>
      </p:sp>
    </p:spTree>
    <p:extLst>
      <p:ext uri="{BB962C8B-B14F-4D97-AF65-F5344CB8AC3E}">
        <p14:creationId xmlns:p14="http://schemas.microsoft.com/office/powerpoint/2010/main" val="2443812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5785</TotalTime>
  <Words>414</Words>
  <Application>Microsoft Office PowerPoint</Application>
  <PresentationFormat>Widescreen</PresentationFormat>
  <Paragraphs>55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Tzu chi English Educational A lesson on looking – Visual intelligence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Tzu chi English Educational</dc:title>
  <dc:creator>Chris</dc:creator>
  <cp:lastModifiedBy>Chris</cp:lastModifiedBy>
  <cp:revision>36</cp:revision>
  <cp:lastPrinted>2017-02-28T03:55:47Z</cp:lastPrinted>
  <dcterms:created xsi:type="dcterms:W3CDTF">2016-07-23T10:44:08Z</dcterms:created>
  <dcterms:modified xsi:type="dcterms:W3CDTF">2019-01-14T01:56:35Z</dcterms:modified>
</cp:coreProperties>
</file>